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697D5"/>
    <a:srgbClr val="41719C"/>
    <a:srgbClr val="508AC1"/>
    <a:srgbClr val="EB544F"/>
    <a:srgbClr val="D4EBE9"/>
    <a:srgbClr val="B58900"/>
    <a:srgbClr val="5EA985"/>
    <a:srgbClr val="025249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61"/>
    <p:restoredTop sz="96853" autoAdjust="0"/>
  </p:normalViewPr>
  <p:slideViewPr>
    <p:cSldViewPr snapToGrid="0" snapToObjects="1">
      <p:cViewPr varScale="1">
        <p:scale>
          <a:sx n="215" d="100"/>
          <a:sy n="215" d="100"/>
        </p:scale>
        <p:origin x="3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13.02.24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äugetier, Eichhörnchen, draußen, Nagetier enthält.&#10;&#10;Automatisch generierte Beschreibung">
            <a:extLst>
              <a:ext uri="{FF2B5EF4-FFF2-40B4-BE49-F238E27FC236}">
                <a16:creationId xmlns:a16="http://schemas.microsoft.com/office/drawing/2014/main" id="{D252C57E-6189-23F4-6076-065D43A22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" t="6778" r="91" b="8846"/>
          <a:stretch/>
        </p:blipFill>
        <p:spPr>
          <a:xfrm>
            <a:off x="0" y="-1"/>
            <a:ext cx="9189664" cy="517866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-16745" y="0"/>
            <a:ext cx="9349779" cy="4550833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4550833"/>
            <a:ext cx="9412165" cy="619745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Basta! Spring 2024 | Frankfurt | 13. Februar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-19073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706935" y="4255585"/>
            <a:ext cx="5140184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/basta-2024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39" y="179582"/>
            <a:ext cx="287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0" y="475776"/>
            <a:ext cx="2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891883" y="1296879"/>
            <a:ext cx="60523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</a:rPr>
              <a:t>fortgeschrittene Konzepte </a:t>
            </a:r>
          </a:p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des 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Typsystems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787302"/>
            <a:ext cx="8643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https://typescript.schule/basta-2024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👉 dort committe ich später den Beispiel-Code, der während der Session entstanden ist!</a:t>
            </a:r>
          </a:p>
          <a:p>
            <a:endParaRPr lang="de-DE" dirty="0"/>
          </a:p>
          <a:p>
            <a:r>
              <a:rPr lang="de-DE" dirty="0"/>
              <a:t>👉 den Link bekommt ihr auch nach der Konferenz vom Veranstalter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622552"/>
            <a:ext cx="9144000" cy="481542"/>
          </a:xfrm>
        </p:spPr>
        <p:txBody>
          <a:bodyPr/>
          <a:lstStyle/>
          <a:p>
            <a:r>
              <a:rPr lang="de-DE" spc="49" dirty="0"/>
              <a:t>HTTPS://NILSHARTMANN.NET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0" y="1"/>
            <a:ext cx="9144000" cy="99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  <a:endParaRPr lang="de-DE" sz="48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0" y="619229"/>
            <a:ext cx="9144000" cy="82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/basta-2024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ED3ED5-5449-2887-1EB3-AA4E42FE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870" y="1475529"/>
            <a:ext cx="4928260" cy="27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141</Words>
  <Application>Microsoft Macintosh PowerPoint</Application>
  <PresentationFormat>Bildschirmpräsentation (16:9)</PresentationFormat>
  <Paragraphs>29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Montserrat</vt:lpstr>
      <vt:lpstr>Source Sans Pro</vt:lpstr>
      <vt:lpstr>Office</vt:lpstr>
      <vt:lpstr>Basta! Spring 2024 | Frankfurt | 13. Februar 2024 | @nilshartmann</vt:lpstr>
      <vt:lpstr>https://nilshartmann.net</vt:lpstr>
      <vt:lpstr>Live Coding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1208</cp:revision>
  <cp:lastPrinted>2019-09-03T13:49:24Z</cp:lastPrinted>
  <dcterms:created xsi:type="dcterms:W3CDTF">2016-03-28T15:59:53Z</dcterms:created>
  <dcterms:modified xsi:type="dcterms:W3CDTF">2024-02-13T07:51:16Z</dcterms:modified>
</cp:coreProperties>
</file>